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7"/>
  </p:notesMasterIdLst>
  <p:sldIdLst>
    <p:sldId id="260" r:id="rId3"/>
    <p:sldId id="266" r:id="rId4"/>
    <p:sldId id="294" r:id="rId5"/>
    <p:sldId id="270" r:id="rId6"/>
    <p:sldId id="297" r:id="rId7"/>
    <p:sldId id="298" r:id="rId8"/>
    <p:sldId id="293" r:id="rId9"/>
    <p:sldId id="274" r:id="rId10"/>
    <p:sldId id="299" r:id="rId11"/>
    <p:sldId id="292" r:id="rId12"/>
    <p:sldId id="302" r:id="rId13"/>
    <p:sldId id="304" r:id="rId14"/>
    <p:sldId id="305" r:id="rId15"/>
    <p:sldId id="280" r:id="rId16"/>
    <p:sldId id="300" r:id="rId17"/>
    <p:sldId id="307" r:id="rId18"/>
    <p:sldId id="308" r:id="rId19"/>
    <p:sldId id="311" r:id="rId20"/>
    <p:sldId id="310" r:id="rId21"/>
    <p:sldId id="291" r:id="rId22"/>
    <p:sldId id="271" r:id="rId23"/>
    <p:sldId id="312" r:id="rId24"/>
    <p:sldId id="313" r:id="rId25"/>
    <p:sldId id="322" r:id="rId26"/>
    <p:sldId id="314" r:id="rId27"/>
    <p:sldId id="315" r:id="rId28"/>
    <p:sldId id="324" r:id="rId29"/>
    <p:sldId id="325" r:id="rId30"/>
    <p:sldId id="329" r:id="rId31"/>
    <p:sldId id="316" r:id="rId32"/>
    <p:sldId id="317" r:id="rId33"/>
    <p:sldId id="318" r:id="rId34"/>
    <p:sldId id="323" r:id="rId35"/>
    <p:sldId id="319" r:id="rId36"/>
    <p:sldId id="320" r:id="rId37"/>
    <p:sldId id="321" r:id="rId38"/>
    <p:sldId id="326" r:id="rId39"/>
    <p:sldId id="327" r:id="rId40"/>
    <p:sldId id="328" r:id="rId41"/>
    <p:sldId id="295" r:id="rId42"/>
    <p:sldId id="277" r:id="rId43"/>
    <p:sldId id="330" r:id="rId44"/>
    <p:sldId id="331" r:id="rId45"/>
    <p:sldId id="288" r:id="rId46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936" y="184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02/06/17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02/06/17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Allenzwli/LMediaSystem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7303842" y="688489"/>
            <a:ext cx="17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中南大学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501" y="3036533"/>
            <a:ext cx="899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多媒体在线管理系统的设计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李钊伟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彭春华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05" y="610866"/>
            <a:ext cx="678466" cy="6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详细设计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音频文件信息表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songs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3" y="2176584"/>
            <a:ext cx="8178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视频文件信息表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videos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98700"/>
            <a:ext cx="812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24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数据库设计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管理员信息表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admins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0" y="2322078"/>
            <a:ext cx="8128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5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3625" y="1756100"/>
            <a:ext cx="7547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Model-View-Controller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4" y="3110235"/>
            <a:ext cx="4536872" cy="27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6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二、整体设计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jsp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页面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jQuery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Bootstrap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控制器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Controller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框架开发，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MusicController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AdminController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VideoController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业务逻辑层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Service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容器管理、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MusicService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AdminService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VideoService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持久层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Mapper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框架开发，由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容器管理、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MusicMapper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AdminMapper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VideoMapper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1845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955115" y="800809"/>
            <a:ext cx="32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MVP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Model-View-Presenter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2860535"/>
            <a:ext cx="26574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1631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二、整体设计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主界面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MainActivity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MainPresenter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本地视频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LocalVideoFragment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LocalVideoInteractor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LocalMusicPresenter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OnlineMusicPresenter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在线视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OnlineVideoFragment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OnlineVideoInteractor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OnlineVideoPresenter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6.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AdminManageFragment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55115" y="800809"/>
            <a:ext cx="32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应用开发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7796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接口设计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服务端与客户端接口设计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466497"/>
            <a:ext cx="5981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6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安全性设计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7901" y="1553673"/>
            <a:ext cx="75470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1.Session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.Token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993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72677" y="1630718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6" y="227485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6" y="30194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78449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6" y="44752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06355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运行效果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16522" y="704201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身份认证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1" y="1860618"/>
            <a:ext cx="7283200" cy="43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96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31803" y="619687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新增音频文件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" y="1750185"/>
            <a:ext cx="7323294" cy="49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91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5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560304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音频管理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" y="1655436"/>
            <a:ext cx="7371844" cy="49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1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0186" y="453791"/>
            <a:ext cx="236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高级搜索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9" y="1584001"/>
            <a:ext cx="7612342" cy="51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82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463243"/>
            <a:ext cx="244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新增视频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4" y="1663572"/>
            <a:ext cx="7501316" cy="50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12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9268" y="446085"/>
            <a:ext cx="2057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视频管理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9" y="1535344"/>
            <a:ext cx="7614604" cy="51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40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新增普通管理员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超级管理员下操作）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8" y="1646414"/>
            <a:ext cx="7290924" cy="49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87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管理普通管理员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超级管理员下操作）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6" y="1646414"/>
            <a:ext cx="7432534" cy="5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45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7903" y="446085"/>
            <a:ext cx="433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普通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</a:t>
            </a:r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下“账号管理”页面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6" y="1646414"/>
            <a:ext cx="7422967" cy="50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3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主界面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00" y="1760633"/>
            <a:ext cx="2555819" cy="45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78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20" y="1760633"/>
            <a:ext cx="2655958" cy="47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027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9" y="1869260"/>
            <a:ext cx="2699546" cy="47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226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4989" y="560304"/>
            <a:ext cx="243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在线音频播放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75" y="1760633"/>
            <a:ext cx="2733338" cy="48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9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列表播放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61" y="1760633"/>
            <a:ext cx="2736429" cy="48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6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本地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全屏播放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1" y="1848242"/>
            <a:ext cx="7379936" cy="41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93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34" y="1737889"/>
            <a:ext cx="2825441" cy="502300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375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23994" y="550852"/>
            <a:ext cx="32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管理员上传音频文件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62" y="1751181"/>
            <a:ext cx="2776998" cy="49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638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6531" y="590052"/>
            <a:ext cx="613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管理员选择上传视频文件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唤起系统文件管理器并筛选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0" y="1848242"/>
            <a:ext cx="2676638" cy="47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773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en-US" altLang="zh-CN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6531" y="590051"/>
            <a:ext cx="5470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音视频文件下载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显示在通知栏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99" y="1790380"/>
            <a:ext cx="2696969" cy="47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8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39887"/>
            <a:ext cx="75470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要求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设计一个基于</a:t>
            </a:r>
            <a:r>
              <a:rPr lang="en-US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的多媒体在线管理系统，在智能终端能实现对多媒体服务器内容的查询、一定权限的增删、下载、播放等功能；多媒体内容可在线播放也可下载播放，具有播放、暂停、停止、上下曲选择、音量调节等功能；多媒体服务器可实现音视频资源的增删、分类查询、用户权限管理等功能。</a:t>
            </a:r>
          </a:p>
          <a:p>
            <a:pPr>
              <a:lnSpc>
                <a:spcPct val="200000"/>
              </a:lnSpc>
            </a:pPr>
            <a:r>
              <a:rPr lang="zh-CN" altLang="en-US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sz="16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界面要求有良好的操作性，设计要求完成多媒体在线管理系统的编程与调试，能在服务器和</a:t>
            </a:r>
            <a:r>
              <a:rPr lang="en-US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zh-CN" sz="1600" kern="100" dirty="0">
                <a:latin typeface="Microsoft YaHei" charset="-122"/>
                <a:ea typeface="Microsoft YaHei" charset="-122"/>
                <a:cs typeface="Microsoft YaHei" charset="-122"/>
              </a:rPr>
              <a:t>智能终端设备上运行。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09775" y="816612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项目任务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1548" y="4786930"/>
            <a:ext cx="2366920" cy="92333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服务端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5387" y="792352"/>
            <a:ext cx="749322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一、总结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本毕业设计项目包含数据库设计、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前端开发、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后台开发、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客户端开发。涉及多种编程语言，包括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查询语句编写，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页面编写、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样式编写、</a:t>
            </a:r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avascript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脚本编写、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后台和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代码编写，以上由本人全栈式独立开发完成。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服务端使用了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模式开发，使用了当下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开发中主流的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三大框架，通过使用数据库连接池、建立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索引、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开启查询缓存、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依赖注入、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AOP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面向切面编程和前端页面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加速等方式提高了系统性能、降低了各模块之间的耦合性。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客户端基于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模式开发，自定义懒加载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LazyFragment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、自定义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View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控件、用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ButterKnife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View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注解绑定，完成毕业设计任务需求，并具有更好的可扩展性和可维护性。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881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5387" y="986560"/>
            <a:ext cx="74932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二、展望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本毕业设计可以进一步拓展的技术要点如下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前端页面的开发可以选择使用当下正流行的前端新技术，如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AngularJs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React.js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等，其中体现了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MVVM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数据绑定和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COP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面向组件编程等更优雅的设计思想。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为了更好地提高系统的性能，可以在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应用部署时，可配置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Tomcat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进行集群和负载均衡。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客户端可以通过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GreenDao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进行数据缓存；优化播放器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界面设计，如使用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C/C++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语言进行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NDK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开发背景模糊效果。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5476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6522" y="704201"/>
            <a:ext cx="2448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开源</a:t>
            </a:r>
            <a:endParaRPr kumimoji="1"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4797" y="1442865"/>
            <a:ext cx="749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本人已将项目源代码已开源到</a:t>
            </a:r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Github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https://github.com/Allenzwli/LMediaSystem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458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李钊伟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53673"/>
            <a:ext cx="7547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身份认证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超级管理员、普通管理员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音频文件管理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上传、删除、多条件查询、排序浏览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视频文件管理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上传、删除、查询、排序浏览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权限管理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创建、删除普通管理员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本地音频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查询、播放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本地视频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查询、播放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在线音频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查询、在线播放、下载、删除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在线视频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查询、在线播放、下载、删除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管理员操作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5229" y="793803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功能需求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9222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17901" y="1553673"/>
            <a:ext cx="7547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一、性能需求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系统响应速度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系统的可维护性和可扩展性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操作易用性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二、安全性需求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区分角色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三、兼容性需求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1.Web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应用兼容主流浏览器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2.Android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应用兼容市场上的智能手机设备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5229" y="793803"/>
            <a:ext cx="169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其他需求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7106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开发环境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HK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3668585" y="849664"/>
            <a:ext cx="200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17901" y="1553673"/>
            <a:ext cx="71404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一、开发环境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IntelliJ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IDEA 2017.1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2.Java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1.8.121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3.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构建工具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Maven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开发机操作系统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acOS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Sierra 10.12.4 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二、运行环境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购于阿里云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公网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IP: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hr-HR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112.74.175.94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服务器操作系统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CentOS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6.8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3.Web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容器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Apache Tomcat 8.0.43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数据库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MySQL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5.1.73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5.Java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1.8.131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8040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66913" y="869207"/>
            <a:ext cx="2448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7901" y="1553673"/>
            <a:ext cx="7547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一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、开发环境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Android Studio 2.3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2.SDK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编译版本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API 25(Android 7.1.1)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3.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兼容性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API 16(Android 4.1)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以上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4.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构建工具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Gradle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3048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二、运行环境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1.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机型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号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小米手机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2S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2.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测试机操作系统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:MIUI 8.7.5.11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开发版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Android 5.0.2 LRX22G)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8179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1105</Words>
  <Application>Microsoft Macintosh PowerPoint</Application>
  <PresentationFormat>全屏显示(4:3)</PresentationFormat>
  <Paragraphs>358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Calibri</vt:lpstr>
      <vt:lpstr>Calibri Light</vt:lpstr>
      <vt:lpstr>Microsoft YaHei</vt:lpstr>
      <vt:lpstr>宋体</vt:lpstr>
      <vt:lpstr>微软雅黑</vt:lpstr>
      <vt:lpstr>新細明體</vt:lpstr>
      <vt:lpstr>Arial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Microsoft Office 用户</cp:lastModifiedBy>
  <cp:revision>214</cp:revision>
  <dcterms:created xsi:type="dcterms:W3CDTF">2015-02-19T23:46:49Z</dcterms:created>
  <dcterms:modified xsi:type="dcterms:W3CDTF">2017-06-02T01:59:05Z</dcterms:modified>
</cp:coreProperties>
</file>